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00EDB-DD1E-43FD-A808-5DCBC0649DAA}" v="7" dt="2022-04-26T04:02:52.102"/>
    <p1510:client id="{FC95E5DD-9666-4249-A9E2-156D24CD047F}" v="1" dt="2022-04-26T04:38:40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e seesangmuk" userId="e11715a6-7eea-4dcf-a937-b113b39417bc" providerId="ADAL" clId="{FC95E5DD-9666-4249-A9E2-156D24CD047F}"/>
    <pc:docChg chg="custSel modSld">
      <pc:chgData name="aree seesangmuk" userId="e11715a6-7eea-4dcf-a937-b113b39417bc" providerId="ADAL" clId="{FC95E5DD-9666-4249-A9E2-156D24CD047F}" dt="2022-04-26T04:39:05.533" v="12" actId="1035"/>
      <pc:docMkLst>
        <pc:docMk/>
      </pc:docMkLst>
      <pc:sldChg chg="addSp delSp modSp mod">
        <pc:chgData name="aree seesangmuk" userId="e11715a6-7eea-4dcf-a937-b113b39417bc" providerId="ADAL" clId="{FC95E5DD-9666-4249-A9E2-156D24CD047F}" dt="2022-04-26T04:39:05.533" v="12" actId="1035"/>
        <pc:sldMkLst>
          <pc:docMk/>
          <pc:sldMk cId="1246835872" sldId="256"/>
        </pc:sldMkLst>
        <pc:picChg chg="del">
          <ac:chgData name="aree seesangmuk" userId="e11715a6-7eea-4dcf-a937-b113b39417bc" providerId="ADAL" clId="{FC95E5DD-9666-4249-A9E2-156D24CD047F}" dt="2022-04-26T04:38:17.583" v="0" actId="478"/>
          <ac:picMkLst>
            <pc:docMk/>
            <pc:sldMk cId="1246835872" sldId="256"/>
            <ac:picMk id="3" creationId="{FF63ACBC-6D7A-4562-B4B9-9DD584B831FF}"/>
          </ac:picMkLst>
        </pc:picChg>
        <pc:picChg chg="add mod">
          <ac:chgData name="aree seesangmuk" userId="e11715a6-7eea-4dcf-a937-b113b39417bc" providerId="ADAL" clId="{FC95E5DD-9666-4249-A9E2-156D24CD047F}" dt="2022-04-26T04:39:05.533" v="12" actId="1035"/>
          <ac:picMkLst>
            <pc:docMk/>
            <pc:sldMk cId="1246835872" sldId="256"/>
            <ac:picMk id="4" creationId="{DC625F46-14B3-4977-869E-30C748A3C9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781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2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33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069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406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98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040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400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20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761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483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8546C-963E-40BD-99FB-38B1C35B175B}" type="datetimeFigureOut">
              <a:rPr lang="th-TH" smtClean="0"/>
              <a:t>26/04/65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26C8-F5E5-4528-B476-25D9B4D53A6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720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250" y="4564197"/>
            <a:ext cx="2952750" cy="2293803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DC625F46-14B3-4977-869E-30C748A3C9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220473" cy="131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35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aree seesangmuk</cp:lastModifiedBy>
  <cp:revision>4</cp:revision>
  <dcterms:created xsi:type="dcterms:W3CDTF">2021-02-02T06:19:38Z</dcterms:created>
  <dcterms:modified xsi:type="dcterms:W3CDTF">2022-04-26T04:39:07Z</dcterms:modified>
</cp:coreProperties>
</file>